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8" r:id="rId5"/>
    <p:sldId id="265" r:id="rId6"/>
    <p:sldId id="267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40378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171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04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679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4352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113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GB" dirty="0" err="1" smtClean="0"/>
              <a:t>Biopolitics</a:t>
            </a:r>
            <a:endParaRPr lang="en-GB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Main Concepts</a:t>
            </a:r>
            <a:endParaRPr lang="en-GB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 dirty="0" err="1" smtClean="0"/>
              <a:t>Biopolitics</a:t>
            </a:r>
            <a:r>
              <a:rPr lang="en-GB" b="1" dirty="0" smtClean="0"/>
              <a:t>:</a:t>
            </a:r>
            <a:r>
              <a:rPr lang="en-GB" dirty="0" smtClean="0"/>
              <a:t> According to Foucault, the style of government that regulates populations through </a:t>
            </a:r>
            <a:r>
              <a:rPr lang="en-GB" dirty="0" err="1" smtClean="0"/>
              <a:t>biopower</a:t>
            </a:r>
            <a:r>
              <a:rPr lang="en-GB" dirty="0" smtClean="0"/>
              <a:t>, the application and impact of political power on all aspects of human life.</a:t>
            </a:r>
            <a:endParaRPr lang="en-GB" dirty="0"/>
          </a:p>
          <a:p>
            <a:pPr lvl="0">
              <a:spcBef>
                <a:spcPts val="0"/>
              </a:spcBef>
              <a:buNone/>
            </a:pPr>
            <a:r>
              <a:rPr lang="es-ES" b="1" dirty="0" err="1" smtClean="0"/>
              <a:t>Zoe</a:t>
            </a:r>
            <a:r>
              <a:rPr lang="es-ES" b="1" dirty="0" smtClean="0"/>
              <a:t>:</a:t>
            </a:r>
            <a:r>
              <a:rPr lang="es-ES" dirty="0" smtClean="0"/>
              <a:t> in </a:t>
            </a:r>
            <a:r>
              <a:rPr lang="es-ES" dirty="0" err="1" smtClean="0"/>
              <a:t>Greek</a:t>
            </a:r>
            <a:r>
              <a:rPr lang="es-ES" dirty="0" smtClean="0"/>
              <a:t>, </a:t>
            </a:r>
            <a:r>
              <a:rPr lang="es-ES" dirty="0" err="1" smtClean="0"/>
              <a:t>bare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s-ES" b="1" dirty="0" err="1" smtClean="0"/>
              <a:t>Bios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 err="1" smtClean="0"/>
              <a:t>Political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,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 smtClean="0"/>
              <a:t>Biopolitics</a:t>
            </a:r>
            <a:r>
              <a:rPr lang="en-GB" dirty="0" smtClean="0"/>
              <a:t> in Foucault</a:t>
            </a:r>
            <a:endParaRPr lang="en-GB"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 err="1" smtClean="0"/>
              <a:t>According</a:t>
            </a:r>
            <a:r>
              <a:rPr lang="es-ES" dirty="0" smtClean="0"/>
              <a:t> to Foucault </a:t>
            </a:r>
            <a:r>
              <a:rPr lang="es-ES" dirty="0" err="1" smtClean="0"/>
              <a:t>Modernity</a:t>
            </a:r>
            <a:r>
              <a:rPr lang="es-ES" dirty="0" smtClean="0"/>
              <a:t> </a:t>
            </a:r>
            <a:r>
              <a:rPr lang="es-ES" dirty="0" err="1" smtClean="0"/>
              <a:t>includes</a:t>
            </a:r>
            <a:r>
              <a:rPr lang="es-ES" dirty="0" smtClean="0"/>
              <a:t> </a:t>
            </a:r>
            <a:r>
              <a:rPr lang="es-ES" dirty="0" err="1" smtClean="0"/>
              <a:t>Zoe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Bios</a:t>
            </a:r>
            <a:r>
              <a:rPr lang="es-ES" dirty="0" smtClean="0"/>
              <a:t> in </a:t>
            </a:r>
            <a:r>
              <a:rPr lang="es-ES" dirty="0" err="1" smtClean="0"/>
              <a:t>order</a:t>
            </a:r>
            <a:r>
              <a:rPr lang="es-ES" dirty="0" smtClean="0"/>
              <a:t> to control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 smtClean="0"/>
              <a:t>Biopolitics</a:t>
            </a:r>
            <a:r>
              <a:rPr lang="en-GB" dirty="0" smtClean="0"/>
              <a:t> in </a:t>
            </a:r>
            <a:r>
              <a:rPr lang="en-GB" dirty="0" err="1" smtClean="0"/>
              <a:t>Agamben</a:t>
            </a:r>
            <a:endParaRPr lang="en-GB"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differences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Foucault and </a:t>
            </a:r>
            <a:r>
              <a:rPr lang="es-ES" dirty="0" err="1" smtClean="0"/>
              <a:t>Agamben</a:t>
            </a:r>
            <a:r>
              <a:rPr lang="es-ES" dirty="0" smtClean="0"/>
              <a:t> in </a:t>
            </a:r>
            <a:r>
              <a:rPr lang="es-ES" dirty="0" err="1" smtClean="0"/>
              <a:t>biopolitics</a:t>
            </a:r>
            <a:r>
              <a:rPr lang="es-ES" dirty="0" smtClean="0"/>
              <a:t>: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s-ES" dirty="0" err="1" smtClean="0"/>
              <a:t>Although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be more </a:t>
            </a:r>
            <a:r>
              <a:rPr lang="es-ES" dirty="0" err="1" smtClean="0"/>
              <a:t>marked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modern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, </a:t>
            </a:r>
            <a:r>
              <a:rPr lang="es-ES" dirty="0" err="1" smtClean="0"/>
              <a:t>biopower</a:t>
            </a:r>
            <a:r>
              <a:rPr lang="es-ES" dirty="0" smtClean="0"/>
              <a:t> </a:t>
            </a:r>
            <a:r>
              <a:rPr lang="es-ES" dirty="0" err="1" smtClean="0"/>
              <a:t>takes</a:t>
            </a:r>
            <a:r>
              <a:rPr lang="es-ES" dirty="0" smtClean="0"/>
              <a:t> </a:t>
            </a:r>
            <a:r>
              <a:rPr lang="es-ES" dirty="0" err="1" smtClean="0"/>
              <a:t>zoe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citizens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political</a:t>
            </a:r>
            <a:r>
              <a:rPr lang="es-ES" dirty="0" smtClean="0"/>
              <a:t> </a:t>
            </a:r>
            <a:r>
              <a:rPr lang="es-ES" dirty="0" err="1" smtClean="0"/>
              <a:t>calculations</a:t>
            </a:r>
            <a:r>
              <a:rPr lang="es-ES" dirty="0"/>
              <a:t> </a:t>
            </a:r>
            <a:r>
              <a:rPr lang="es-ES" dirty="0" err="1" smtClean="0"/>
              <a:t>since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beginnings</a:t>
            </a:r>
            <a:r>
              <a:rPr lang="es-ES" dirty="0" smtClean="0"/>
              <a:t> of </a:t>
            </a:r>
            <a:r>
              <a:rPr lang="es-ES" dirty="0" err="1" smtClean="0"/>
              <a:t>sovereignty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West.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s-ES" dirty="0" err="1" smtClean="0"/>
              <a:t>Political</a:t>
            </a:r>
            <a:r>
              <a:rPr lang="es-ES" dirty="0" smtClean="0"/>
              <a:t> </a:t>
            </a:r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creates</a:t>
            </a:r>
            <a:r>
              <a:rPr lang="es-ES" dirty="0" smtClean="0"/>
              <a:t> a </a:t>
            </a:r>
            <a:r>
              <a:rPr lang="es-ES" dirty="0" err="1" smtClean="0"/>
              <a:t>spatial</a:t>
            </a:r>
            <a:r>
              <a:rPr lang="es-ES" dirty="0" smtClean="0"/>
              <a:t> </a:t>
            </a:r>
            <a:r>
              <a:rPr lang="es-ES" dirty="0" err="1" smtClean="0"/>
              <a:t>coincidence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zoe</a:t>
            </a:r>
            <a:r>
              <a:rPr lang="es-ES" dirty="0" smtClean="0"/>
              <a:t>, </a:t>
            </a:r>
            <a:r>
              <a:rPr lang="es-ES" dirty="0" err="1" smtClean="0"/>
              <a:t>initially</a:t>
            </a:r>
            <a:r>
              <a:rPr lang="es-ES" dirty="0" smtClean="0"/>
              <a:t> </a:t>
            </a:r>
            <a:r>
              <a:rPr lang="es-ES" dirty="0" err="1" smtClean="0"/>
              <a:t>outside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, and </a:t>
            </a:r>
            <a:r>
              <a:rPr lang="es-ES" dirty="0" err="1" smtClean="0"/>
              <a:t>bios</a:t>
            </a:r>
            <a:r>
              <a:rPr lang="es-ES" dirty="0" smtClean="0"/>
              <a:t>.</a:t>
            </a: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583467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Open Discussion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   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                                   Perception                          Detection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                                   Emotion                              Extraction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		      </a:t>
            </a:r>
            <a:r>
              <a:rPr lang="en-GB" dirty="0" smtClean="0"/>
              <a:t>Action</a:t>
            </a:r>
            <a:r>
              <a:rPr lang="en-GB" dirty="0"/>
              <a:t>		      Synthesis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88237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133</Words>
  <Application>Microsoft Office PowerPoint</Application>
  <PresentationFormat>On-screen Show (16:9)</PresentationFormat>
  <Paragraphs>19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simple-light-2</vt:lpstr>
      <vt:lpstr>Biopolitics</vt:lpstr>
      <vt:lpstr>Main Concepts</vt:lpstr>
      <vt:lpstr>Biopolitics in Foucault</vt:lpstr>
      <vt:lpstr>Biopolitics in Agamben</vt:lpstr>
      <vt:lpstr>Open Discussion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Estrogens As a Form of Slow Violence</dc:title>
  <dc:creator>Carlos Gamez</dc:creator>
  <cp:lastModifiedBy>Carlos Gamez</cp:lastModifiedBy>
  <cp:revision>12</cp:revision>
  <dcterms:modified xsi:type="dcterms:W3CDTF">2016-06-08T16:14:46Z</dcterms:modified>
</cp:coreProperties>
</file>