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1040-2E33-452B-AA50-FE0D7AA8DA52}" type="datetimeFigureOut">
              <a:rPr lang="es-MX" smtClean="0"/>
              <a:t>29/11/2014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918-6601-4A05-A3A9-C89F5B603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66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1040-2E33-452B-AA50-FE0D7AA8DA52}" type="datetimeFigureOut">
              <a:rPr lang="es-MX" smtClean="0"/>
              <a:t>29/11/2014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918-6601-4A05-A3A9-C89F5B603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364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1040-2E33-452B-AA50-FE0D7AA8DA52}" type="datetimeFigureOut">
              <a:rPr lang="es-MX" smtClean="0"/>
              <a:t>29/11/2014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918-6601-4A05-A3A9-C89F5B603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51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1040-2E33-452B-AA50-FE0D7AA8DA52}" type="datetimeFigureOut">
              <a:rPr lang="es-MX" smtClean="0"/>
              <a:t>29/11/2014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918-6601-4A05-A3A9-C89F5B603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880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1040-2E33-452B-AA50-FE0D7AA8DA52}" type="datetimeFigureOut">
              <a:rPr lang="es-MX" smtClean="0"/>
              <a:t>29/11/2014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918-6601-4A05-A3A9-C89F5B603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532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1040-2E33-452B-AA50-FE0D7AA8DA52}" type="datetimeFigureOut">
              <a:rPr lang="es-MX" smtClean="0"/>
              <a:t>29/11/2014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918-6601-4A05-A3A9-C89F5B603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52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1040-2E33-452B-AA50-FE0D7AA8DA52}" type="datetimeFigureOut">
              <a:rPr lang="es-MX" smtClean="0"/>
              <a:t>29/11/2014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918-6601-4A05-A3A9-C89F5B603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88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1040-2E33-452B-AA50-FE0D7AA8DA52}" type="datetimeFigureOut">
              <a:rPr lang="es-MX" smtClean="0"/>
              <a:t>29/11/2014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918-6601-4A05-A3A9-C89F5B603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569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1040-2E33-452B-AA50-FE0D7AA8DA52}" type="datetimeFigureOut">
              <a:rPr lang="es-MX" smtClean="0"/>
              <a:t>29/11/2014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918-6601-4A05-A3A9-C89F5B603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326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1040-2E33-452B-AA50-FE0D7AA8DA52}" type="datetimeFigureOut">
              <a:rPr lang="es-MX" smtClean="0"/>
              <a:t>29/11/2014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918-6601-4A05-A3A9-C89F5B603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85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1040-2E33-452B-AA50-FE0D7AA8DA52}" type="datetimeFigureOut">
              <a:rPr lang="es-MX" smtClean="0"/>
              <a:t>29/11/2014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918-6601-4A05-A3A9-C89F5B603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320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31040-2E33-452B-AA50-FE0D7AA8DA52}" type="datetimeFigureOut">
              <a:rPr lang="es-MX" smtClean="0"/>
              <a:t>29/11/2014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C918-6601-4A05-A3A9-C89F5B603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27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178405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352372"/>
            <a:ext cx="1758880" cy="303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889003"/>
            <a:ext cx="120650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58" y="4509120"/>
            <a:ext cx="1346200" cy="16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606863"/>
            <a:ext cx="1447800" cy="159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307" y="4625232"/>
            <a:ext cx="1346200" cy="167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783324" y="3424903"/>
            <a:ext cx="388843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El color y formato de las imágenes puede cambiarse en PPT con  “Herramientas de Dibujo”/ Formato/ Color-Correcciones</a:t>
            </a:r>
          </a:p>
        </p:txBody>
      </p:sp>
    </p:spTree>
    <p:extLst>
      <p:ext uri="{BB962C8B-B14F-4D97-AF65-F5344CB8AC3E}">
        <p14:creationId xmlns:p14="http://schemas.microsoft.com/office/powerpoint/2010/main" val="226600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1224136" cy="401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08416"/>
            <a:ext cx="433760" cy="294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716" y="325244"/>
            <a:ext cx="1358359" cy="2928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5243"/>
            <a:ext cx="1440160" cy="3098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004" y="3753186"/>
            <a:ext cx="591815" cy="16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007" y="4523376"/>
            <a:ext cx="1812093" cy="99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8600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George_VaPe</dc:creator>
  <cp:lastModifiedBy>George_VaPe</cp:lastModifiedBy>
  <cp:revision>3</cp:revision>
  <dcterms:created xsi:type="dcterms:W3CDTF">2014-11-29T16:54:00Z</dcterms:created>
  <dcterms:modified xsi:type="dcterms:W3CDTF">2014-11-29T17:24:58Z</dcterms:modified>
</cp:coreProperties>
</file>