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40378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171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1136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4049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07679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4826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625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49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0877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18771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458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2"/>
                </a:solidFill>
              </a:rPr>
              <a:t>‹#›</a:t>
            </a:fld>
            <a:endParaRPr lang="en-GB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GB" dirty="0" err="1"/>
              <a:t>Estrogens</a:t>
            </a:r>
            <a:r>
              <a:rPr lang="en-GB" dirty="0"/>
              <a:t> As a Form of Slow Violence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569" y="511425"/>
            <a:ext cx="8352854" cy="469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Open Discussion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   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/>
              <a:t>                                   Perception                          Detection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-GB" dirty="0"/>
              <a:t>                                   Emotion                              Extraction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-GB" dirty="0"/>
              <a:t>		      </a:t>
            </a:r>
            <a:r>
              <a:rPr lang="en-GB" dirty="0" smtClean="0"/>
              <a:t>Action</a:t>
            </a:r>
            <a:r>
              <a:rPr lang="en-GB" dirty="0"/>
              <a:t>		      Synthesis</a:t>
            </a: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Conclusions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88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Introduction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What Is Slow Violence?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How to use it in Open Source Estrogen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Project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9825" y="1197650"/>
            <a:ext cx="4429425" cy="2491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Theoretical Source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7904" y="1206054"/>
            <a:ext cx="2408174" cy="3618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Slow Violence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Slow Violence: Violence that occurs gradually and </a:t>
            </a:r>
            <a:r>
              <a:rPr lang="en-GB" b="1"/>
              <a:t>out of sight.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It is not a spectacular and instantaneous violence but a kind of violence that is tipically not viewed as violence.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It is related to indirect or structural violence.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Estrogen contamination can be viewed as this kind of violence.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Media Treatment of Violence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Media Treatment of Violence is 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focused on spectacle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10875" y="1152475"/>
            <a:ext cx="4821425" cy="323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Slow Violence and Media Treatment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Slow violence calamities, as estrogen contamination, use to be unattended by media.</a:t>
            </a:r>
          </a:p>
          <a:p>
            <a:pPr lvl="0">
              <a:spcBef>
                <a:spcPts val="0"/>
              </a:spcBef>
              <a:buNone/>
            </a:pPr>
            <a:r>
              <a:rPr lang="en-GB"/>
              <a:t>How to turn emergencies of slow violence into dramatic stories to involve civil society and warrant political intervention?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GB"/>
              <a:t>We need creative ways of drawing public attention to acts of violence which are low in instant spectacle.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7250" y="2818300"/>
            <a:ext cx="2729500" cy="138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-GB"/>
              <a:t>Some Ideas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/>
              <a:t>Changing our perception of time processes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GB" sz="1800"/>
              <a:t>Taking profit of contemporary technologies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437" y="2140600"/>
            <a:ext cx="4261074" cy="2738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9792" y="2075499"/>
            <a:ext cx="3651283" cy="27384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Rob</a:t>
            </a:r>
            <a:r>
              <a:rPr lang="es-ES" dirty="0" smtClean="0"/>
              <a:t> </a:t>
            </a:r>
            <a:r>
              <a:rPr lang="es-ES" dirty="0" err="1" smtClean="0"/>
              <a:t>Nixon’s</a:t>
            </a:r>
            <a:r>
              <a:rPr lang="es-ES" dirty="0" smtClean="0"/>
              <a:t> </a:t>
            </a:r>
            <a:r>
              <a:rPr lang="es-ES" dirty="0" err="1" smtClean="0"/>
              <a:t>Quotation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dirty="0"/>
              <a:t>“writers, filmmakers, and digital activists may play a mediating role in helping counter the layered invisibility that results from insidious threats, from temporal </a:t>
            </a:r>
            <a:r>
              <a:rPr lang="en-GB" dirty="0" err="1"/>
              <a:t>protractedness</a:t>
            </a:r>
            <a:r>
              <a:rPr lang="en-GB" dirty="0"/>
              <a:t>, and from the fact that the afflicted are people whose quality of life—and often whose very existence—is of indifferent interest to the corporate media” (16)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74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How?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smtClean="0"/>
              <a:t>Through </a:t>
            </a:r>
            <a:r>
              <a:rPr lang="en-GB" dirty="0"/>
              <a:t>the idea of </a:t>
            </a:r>
            <a:r>
              <a:rPr lang="en-GB" b="1" dirty="0"/>
              <a:t>Apprehension.</a:t>
            </a:r>
          </a:p>
          <a:p>
            <a:pPr lvl="0">
              <a:spcBef>
                <a:spcPts val="0"/>
              </a:spcBef>
              <a:buNone/>
            </a:pPr>
            <a:r>
              <a:rPr lang="en-GB" dirty="0"/>
              <a:t>Apprehension draws perception, emotion and action</a:t>
            </a: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247</Words>
  <Application>Microsoft Office PowerPoint</Application>
  <PresentationFormat>On-screen Show (16:9)</PresentationFormat>
  <Paragraphs>38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simple-light-2</vt:lpstr>
      <vt:lpstr>Estrogens As a Form of Slow Violence</vt:lpstr>
      <vt:lpstr>Introduction</vt:lpstr>
      <vt:lpstr>Theoretical Source</vt:lpstr>
      <vt:lpstr>Slow Violence</vt:lpstr>
      <vt:lpstr>Media Treatment of Violence</vt:lpstr>
      <vt:lpstr>Slow Violence and Media Treatment</vt:lpstr>
      <vt:lpstr>Some Ideas</vt:lpstr>
      <vt:lpstr>Rob Nixon’s Quotation</vt:lpstr>
      <vt:lpstr>How?</vt:lpstr>
      <vt:lpstr>PowerPoint Presentation</vt:lpstr>
      <vt:lpstr>Open Discussion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Estrogens As a Form of Slow Violence</dc:title>
  <cp:lastModifiedBy>Carlos Gamez</cp:lastModifiedBy>
  <cp:revision>4</cp:revision>
  <dcterms:modified xsi:type="dcterms:W3CDTF">2016-06-01T21:02:43Z</dcterms:modified>
</cp:coreProperties>
</file>